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48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84" r:id="rId16"/>
    <p:sldId id="285" r:id="rId17"/>
    <p:sldId id="286" r:id="rId18"/>
    <p:sldId id="287" r:id="rId19"/>
    <p:sldId id="289" r:id="rId20"/>
    <p:sldId id="291" r:id="rId21"/>
    <p:sldId id="293" r:id="rId22"/>
    <p:sldId id="294" r:id="rId23"/>
    <p:sldId id="295" r:id="rId24"/>
    <p:sldId id="296" r:id="rId25"/>
    <p:sldId id="297" r:id="rId26"/>
    <p:sldId id="298" r:id="rId27"/>
    <p:sldId id="304" r:id="rId28"/>
    <p:sldId id="305" r:id="rId29"/>
    <p:sldId id="306" r:id="rId30"/>
    <p:sldId id="308" r:id="rId31"/>
    <p:sldId id="310" r:id="rId32"/>
    <p:sldId id="312" r:id="rId33"/>
    <p:sldId id="313" r:id="rId34"/>
    <p:sldId id="314" r:id="rId35"/>
    <p:sldId id="315" r:id="rId36"/>
    <p:sldId id="316" r:id="rId37"/>
    <p:sldId id="317" r:id="rId38"/>
    <p:sldId id="323" r:id="rId39"/>
    <p:sldId id="324" r:id="rId40"/>
    <p:sldId id="325" r:id="rId41"/>
    <p:sldId id="327" r:id="rId42"/>
    <p:sldId id="329" r:id="rId43"/>
    <p:sldId id="331" r:id="rId44"/>
    <p:sldId id="332" r:id="rId45"/>
    <p:sldId id="333" r:id="rId46"/>
    <p:sldId id="334" r:id="rId47"/>
    <p:sldId id="335" r:id="rId48"/>
    <p:sldId id="336" r:id="rId49"/>
    <p:sldId id="341" r:id="rId50"/>
    <p:sldId id="344" r:id="rId51"/>
    <p:sldId id="34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35BF0-C9FC-493F-BB0F-7324ADEE0CEE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CCF40-7460-4247-9EF7-C70ADF56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4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 marL="730766" indent="-281064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 marL="1124255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573957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 marL="2023659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marL="2473361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marL="2923062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marL="3372764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marL="3822466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52D336CD-CB0B-4949-890C-FEE318FCD1EA}" type="datetime1">
              <a:rPr kumimoji="0" lang="en-US" sz="1200"/>
              <a:pPr/>
              <a:t>2/13/2012</a:t>
            </a:fld>
            <a:endParaRPr kumimoji="0" lang="en-US" sz="1200"/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 marL="730766" indent="-281064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 marL="1124255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573957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 marL="2023659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marL="2473361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marL="2923062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marL="3372764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marL="3822466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kumimoji="0" lang="en-US" sz="1200"/>
              <a:t>UW Regents Growth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 marL="730766" indent="-281064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 marL="1124255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573957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 marL="2023659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marL="2473361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marL="2923062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marL="3372764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marL="3822466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E24E5032-40AD-4F77-AB3F-E3BE6EFAFF3A}" type="slidenum">
              <a:rPr kumimoji="0" lang="en-US" sz="1200"/>
              <a:pPr/>
              <a:t>1</a:t>
            </a:fld>
            <a:endParaRPr kumimoji="0" lang="en-US" sz="1200"/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 marL="730766" indent="-281064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 marL="1124255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573957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 marL="2023659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marL="2473361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marL="2923062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marL="3372764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marL="3822466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43893E8-8DD3-47F3-9323-6C9335A41B34}" type="datetime1">
              <a:rPr kumimoji="0" lang="en-US" sz="1200"/>
              <a:pPr/>
              <a:t>2/13/2012</a:t>
            </a:fld>
            <a:endParaRPr kumimoji="0" lang="en-US" sz="1200"/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 marL="730766" indent="-281064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 marL="1124255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573957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 marL="2023659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marL="2473361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marL="2923062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marL="3372764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marL="3822466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kumimoji="0" lang="en-US" sz="1200"/>
              <a:t>UW Regents Growth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1pPr>
            <a:lvl2pPr marL="730766" indent="-281064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2pPr>
            <a:lvl3pPr marL="1124255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573957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4pPr>
            <a:lvl5pPr marL="2023659" indent="-224851" defTabSz="915018">
              <a:defRPr kumimoji="1" sz="2400">
                <a:solidFill>
                  <a:schemeClr val="tx1"/>
                </a:solidFill>
                <a:latin typeface="Times New Roman" charset="0"/>
              </a:defRPr>
            </a:lvl5pPr>
            <a:lvl6pPr marL="2473361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6pPr>
            <a:lvl7pPr marL="2923062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7pPr>
            <a:lvl8pPr marL="3372764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8pPr>
            <a:lvl9pPr marL="3822466" indent="-224851" algn="r" defTabSz="9150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B04D094A-EFFC-4172-9614-92018A737FE5}" type="slidenum">
              <a:rPr kumimoji="0" lang="en-US" sz="1200"/>
              <a:pPr/>
              <a:t>51</a:t>
            </a:fld>
            <a:endParaRPr kumimoji="0" lang="en-US" sz="120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F331-29D2-4ED0-972D-BE456ABCF46A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A1BC-4249-48F3-ABDF-5BD0B854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F331-29D2-4ED0-972D-BE456ABCF46A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A1BC-4249-48F3-ABDF-5BD0B854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0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F331-29D2-4ED0-972D-BE456ABCF46A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A1BC-4249-48F3-ABDF-5BD0B854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F331-29D2-4ED0-972D-BE456ABCF46A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A1BC-4249-48F3-ABDF-5BD0B854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F331-29D2-4ED0-972D-BE456ABCF46A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A1BC-4249-48F3-ABDF-5BD0B854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8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F331-29D2-4ED0-972D-BE456ABCF46A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A1BC-4249-48F3-ABDF-5BD0B854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F331-29D2-4ED0-972D-BE456ABCF46A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A1BC-4249-48F3-ABDF-5BD0B854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F331-29D2-4ED0-972D-BE456ABCF46A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A1BC-4249-48F3-ABDF-5BD0B854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6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F331-29D2-4ED0-972D-BE456ABCF46A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A1BC-4249-48F3-ABDF-5BD0B854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F331-29D2-4ED0-972D-BE456ABCF46A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A1BC-4249-48F3-ABDF-5BD0B854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3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F331-29D2-4ED0-972D-BE456ABCF46A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A1BC-4249-48F3-ABDF-5BD0B854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4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2F331-29D2-4ED0-972D-BE456ABCF46A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4A1BC-4249-48F3-ABDF-5BD0B854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9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file:///\\thoreau\share\Facilities_Services\General\Projects\Project%20Files%20By%20Location%20&amp;%20Type%20(D1-4)\Hood%20Corridor\Presentations\PANORA~1.BM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file:///\\thoreau\share\Facilities_Services\General\Projects\Project%20Files%20By%20Location%20&amp;%20Type%20(D1-4)\Hood%20Corridor\Presentations\PANORA~1.BM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401638"/>
            <a:ext cx="82931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4800" dirty="0" smtClean="0">
                <a:solidFill>
                  <a:srgbClr val="FFCC00"/>
                </a:solidFill>
              </a:rPr>
              <a:t/>
            </a:r>
            <a:br>
              <a:rPr lang="en-US" sz="4800" dirty="0" smtClean="0">
                <a:solidFill>
                  <a:srgbClr val="FFCC00"/>
                </a:solidFill>
              </a:rPr>
            </a:br>
            <a:r>
              <a:rPr lang="en-US" sz="4800" dirty="0" smtClean="0">
                <a:solidFill>
                  <a:srgbClr val="FFCC00"/>
                </a:solidFill>
              </a:rPr>
              <a:t/>
            </a:r>
            <a:br>
              <a:rPr lang="en-US" sz="4800" dirty="0" smtClean="0">
                <a:solidFill>
                  <a:srgbClr val="FFCC00"/>
                </a:solidFill>
              </a:rPr>
            </a:br>
            <a:r>
              <a:rPr lang="en-US" sz="4800" dirty="0" smtClean="0">
                <a:solidFill>
                  <a:srgbClr val="FFCC00"/>
                </a:solidFill>
              </a:rPr>
              <a:t/>
            </a:r>
            <a:br>
              <a:rPr lang="en-US" sz="4800" dirty="0" smtClean="0">
                <a:solidFill>
                  <a:srgbClr val="FFCC00"/>
                </a:solidFill>
              </a:rPr>
            </a:br>
            <a:r>
              <a:rPr lang="en-US" sz="4800" dirty="0" smtClean="0">
                <a:solidFill>
                  <a:srgbClr val="FFCC00"/>
                </a:solidFill>
              </a:rPr>
              <a:t/>
            </a:r>
            <a:br>
              <a:rPr lang="en-US" sz="4800" dirty="0" smtClean="0">
                <a:solidFill>
                  <a:srgbClr val="FFCC00"/>
                </a:solidFill>
              </a:rPr>
            </a:br>
            <a:r>
              <a:rPr lang="en-US" sz="4800" dirty="0" smtClean="0">
                <a:solidFill>
                  <a:srgbClr val="FFCC00"/>
                </a:solidFill>
              </a:rPr>
              <a:t/>
            </a:r>
            <a:br>
              <a:rPr lang="en-US" sz="4800" dirty="0" smtClean="0">
                <a:solidFill>
                  <a:srgbClr val="FFCC0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>Prairie Line Trail at UWT Station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Project Options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Presented to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Tacoma Arts Commission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 by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Milt Tremblay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Director of Facilities and Campus Services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/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February 13</a:t>
            </a:r>
            <a:r>
              <a:rPr lang="en-US" sz="2800" baseline="30000" dirty="0" smtClean="0">
                <a:solidFill>
                  <a:srgbClr val="7030A0"/>
                </a:solidFill>
              </a:rPr>
              <a:t>th</a:t>
            </a:r>
            <a:r>
              <a:rPr lang="en-US" sz="2800" dirty="0" smtClean="0">
                <a:solidFill>
                  <a:srgbClr val="7030A0"/>
                </a:solidFill>
              </a:rPr>
              <a:t>, 2012</a:t>
            </a:r>
          </a:p>
        </p:txBody>
      </p:sp>
      <p:graphicFrame>
        <p:nvGraphicFramePr>
          <p:cNvPr id="307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442626"/>
              </p:ext>
            </p:extLst>
          </p:nvPr>
        </p:nvGraphicFramePr>
        <p:xfrm>
          <a:off x="21609" y="4214125"/>
          <a:ext cx="91440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Image" r:id="rId4" imgW="6850974" imgH="1980952" progId="PSP5.Image">
                  <p:link updateAutomatic="1"/>
                </p:oleObj>
              </mc:Choice>
              <mc:Fallback>
                <p:oleObj name="Image" r:id="rId4" imgW="6850974" imgH="1980952" progId="PSP5.Image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054AA7"/>
                          </a:clrFrom>
                          <a:clrTo>
                            <a:srgbClr val="054AA7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9" y="4214125"/>
                        <a:ext cx="914400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6949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:\Facilities_Services\General\Projects\Project Files By Location &amp; Type (D1-4)\Hood Corridor\Architectural Review Commission\December Presentation\AC 2011-12-12 UWT Hood Corridor Presentation_Pag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:\Facilities_Services\General\Projects\Project Files By Location &amp; Type (D1-4)\Hood Corridor\Architectural Review Commission\December Presentation\AC 2011-12-12 UWT Hood Corridor Presentation_Pag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:\Facilities_Services\General\Projects\Project Files By Location &amp; Type (D1-4)\Hood Corridor\Architectural Review Commission\December Presentation\AC 2011-12-12 UWT Hood Corridor Presentation_Pag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:\Facilities_Services\General\Projects\Project Files By Location &amp; Type (D1-4)\Hood Corridor\Architectural Review Commission\December Presentation\AC 2011-12-12 UWT Hood Corridor Presentation_Pag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:\Facilities_Services\General\Projects\Project Files By Location &amp; Type (D1-4)\Hood Corridor\Architectural Review Commission\December Presentation\AC 2011-12-12 UWT Hood Corridor Presentation_Pag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:\Facilities_Services\General\Projects\Project Files By Location &amp; Type (D1-4)\Hood Corridor\Architectural Review Commission\December Presentation\AC 2011-12-12 UWT Hood Corridor Presentation_Page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:\Facilities_Services\General\Projects\Project Files By Location &amp; Type (D1-4)\Hood Corridor\Architectural Review Commission\December Presentation\AC 2011-12-12 UWT Hood Corridor Presentation_Page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:\Facilities_Services\General\Projects\Project Files By Location &amp; Type (D1-4)\Hood Corridor\Architectural Review Commission\December Presentation\AC 2011-12-12 UWT Hood Corridor Presentation_Page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:\Facilities_Services\General\Projects\Project Files By Location &amp; Type (D1-4)\Hood Corridor\Architectural Review Commission\December Presentation\AC 2011-12-12 UWT Hood Corridor Presentation_Page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3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:\Facilities_Services\General\Projects\Project Files By Location &amp; Type (D1-4)\Hood Corridor\Architectural Review Commission\December Presentation\AC 2011-12-12 UWT Hood Corridor Presentation_Page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:\Facilities_Services\General\Projects\Project Files By Location &amp; Type (D1-4)\Hood Corridor\Architectural Review Commission\December Presentation\AC 2011-12-12 UWT Hood Corridor Presentation_Pag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:\Facilities_Services\General\Projects\Project Files By Location &amp; Type (D1-4)\Hood Corridor\Architectural Review Commission\December Presentation\AC 2011-12-12 UWT Hood Corridor Presentation_Page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:\Facilities_Services\General\Projects\Project Files By Location &amp; Type (D1-4)\Hood Corridor\Architectural Review Commission\December Presentation\AC 2011-12-12 UWT Hood Corridor Presentation_Page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:\Facilities_Services\General\Projects\Project Files By Location &amp; Type (D1-4)\Hood Corridor\Architectural Review Commission\December Presentation\AC 2011-12-12 UWT Hood Corridor Presentation_Page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:\Facilities_Services\General\Projects\Project Files By Location &amp; Type (D1-4)\Hood Corridor\Architectural Review Commission\December Presentation\AC 2011-12-12 UWT Hood Corridor Presentation_Page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:\Facilities_Services\General\Projects\Project Files By Location &amp; Type (D1-4)\Hood Corridor\Architectural Review Commission\December Presentation\AC 2011-12-12 UWT Hood Corridor Presentation_Page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:\Facilities_Services\General\Projects\Project Files By Location &amp; Type (D1-4)\Hood Corridor\Architectural Review Commission\December Presentation\AC 2011-12-12 UWT Hood Corridor Presentation_Page_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:\Facilities_Services\General\Projects\Project Files By Location &amp; Type (D1-4)\Hood Corridor\Architectural Review Commission\December Presentation\AC 2011-12-12 UWT Hood Corridor Presentation_Page_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:\Facilities_Services\General\Projects\Project Files By Location &amp; Type (D1-4)\Hood Corridor\Architectural Review Commission\December Presentation\AC 2011-12-12 UWT Hood Corridor Presentation_Page_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:\Facilities_Services\General\Projects\Project Files By Location &amp; Type (D1-4)\Hood Corridor\Architectural Review Commission\December Presentation\AC 2011-12-12 UWT Hood Corridor Presentation_Page_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3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:\Facilities_Services\General\Projects\Project Files By Location &amp; Type (D1-4)\Hood Corridor\Architectural Review Commission\December Presentation\AC 2011-12-12 UWT Hood Corridor Presentation_Page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Facilities_Services\General\Projects\Project Files By Location &amp; Type (D1-4)\Hood Corridor\Architectural Review Commission\December Presentation\AC 2011-12-12 UWT Hood Corridor Presentation_Page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:\Facilities_Services\General\Projects\Project Files By Location &amp; Type (D1-4)\Hood Corridor\Architectural Review Commission\December Presentation\AC 2011-12-12 UWT Hood Corridor Presentation_Page_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1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:\Facilities_Services\General\Projects\Project Files By Location &amp; Type (D1-4)\Hood Corridor\Architectural Review Commission\December Presentation\AC 2011-12-12 UWT Hood Corridor Presentation_Page_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:\Facilities_Services\General\Projects\Project Files By Location &amp; Type (D1-4)\Hood Corridor\Architectural Review Commission\December Presentation\AC 2011-12-12 UWT Hood Corridor Presentation_Page_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1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:\Facilities_Services\General\Projects\Project Files By Location &amp; Type (D1-4)\Hood Corridor\Architectural Review Commission\December Presentation\AC 2011-12-12 UWT Hood Corridor Presentation_Page_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:\Facilities_Services\General\Projects\Project Files By Location &amp; Type (D1-4)\Hood Corridor\Architectural Review Commission\December Presentation\AC 2011-12-12 UWT Hood Corridor Presentation_Page_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:\Facilities_Services\General\Projects\Project Files By Location &amp; Type (D1-4)\Hood Corridor\Architectural Review Commission\December Presentation\AC 2011-12-12 UWT Hood Corridor Presentation_Page_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:\Facilities_Services\General\Projects\Project Files By Location &amp; Type (D1-4)\Hood Corridor\Architectural Review Commission\December Presentation\AC 2011-12-12 UWT Hood Corridor Presentation_Page_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:\Facilities_Services\General\Projects\Project Files By Location &amp; Type (D1-4)\Hood Corridor\Architectural Review Commission\December Presentation\AC 2011-12-12 UWT Hood Corridor Presentation_Page_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:\Facilities_Services\General\Projects\Project Files By Location &amp; Type (D1-4)\Hood Corridor\Architectural Review Commission\December Presentation\AC 2011-12-12 UWT Hood Corridor Presentation_Page_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:\Facilities_Services\General\Projects\Project Files By Location &amp; Type (D1-4)\Hood Corridor\Architectural Review Commission\December Presentation\AC 2011-12-12 UWT Hood Corridor Presentation_Page_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Facilities_Services\General\Projects\Project Files By Location &amp; Type (D1-4)\Hood Corridor\Architectural Review Commission\December Presentation\AC 2011-12-12 UWT Hood Corridor Presentation_Page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:\Facilities_Services\General\Projects\Project Files By Location &amp; Type (D1-4)\Hood Corridor\Architectural Review Commission\December Presentation\AC 2011-12-12 UWT Hood Corridor Presentation_Page_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S:\Facilities_Services\General\Projects\Project Files By Location &amp; Type (D1-4)\Hood Corridor\Architectural Review Commission\December Presentation\AC 2011-12-12 UWT Hood Corridor Presentation_Page_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S:\Facilities_Services\General\Projects\Project Files By Location &amp; Type (D1-4)\Hood Corridor\Architectural Review Commission\December Presentation\AC 2011-12-12 UWT Hood Corridor Presentation_Page_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S:\Facilities_Services\General\Projects\Project Files By Location &amp; Type (D1-4)\Hood Corridor\Architectural Review Commission\December Presentation\AC 2011-12-12 UWT Hood Corridor Presentation_Page_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S:\Facilities_Services\General\Projects\Project Files By Location &amp; Type (D1-4)\Hood Corridor\Architectural Review Commission\December Presentation\AC 2011-12-12 UWT Hood Corridor Presentation_Page_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S:\Facilities_Services\General\Projects\Project Files By Location &amp; Type (D1-4)\Hood Corridor\Architectural Review Commission\December Presentation\AC 2011-12-12 UWT Hood Corridor Presentation_Page_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S:\Facilities_Services\General\Projects\Project Files By Location &amp; Type (D1-4)\Hood Corridor\Architectural Review Commission\December Presentation\AC 2011-12-12 UWT Hood Corridor Presentation_Page_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:\Facilities_Services\General\Projects\Project Files By Location &amp; Type (D1-4)\Hood Corridor\Architectural Review Commission\December Presentation\AC 2011-12-12 UWT Hood Corridor Presentation_Page_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S:\Facilities_Services\General\Projects\Project Files By Location &amp; Type (D1-4)\Hood Corridor\Architectural Review Commission\December Presentation\AC 2011-12-12 UWT Hood Corridor Presentation_Page_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S:\Facilities_Services\General\Projects\Project Files By Location &amp; Type (D1-4)\Hood Corridor\Architectural Review Commission\December Presentation\AC 2011-12-12 UWT Hood Corridor Presentation_Page_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7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Facilities_Services\General\Projects\Project Files By Location &amp; Type (D1-4)\Hood Corridor\Architectural Review Commission\December Presentation\AC 2011-12-12 UWT Hood Corridor Presentation_Page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S:\Facilities_Services\General\Projects\Project Files By Location &amp; Type (D1-4)\Hood Corridor\Architectural Review Commission\December Presentation\AC 2011-12-12 UWT Hood Corridor Presentation_Page_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8256588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7030A0"/>
                </a:solidFill>
              </a:rPr>
              <a:t>Thank You!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>Questions? Comments?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/>
            </a:r>
            <a:br>
              <a:rPr lang="en-US" sz="4000" b="1" dirty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>
                <a:solidFill>
                  <a:srgbClr val="7030A0"/>
                </a:solidFill>
              </a:rPr>
              <a:t/>
            </a:r>
            <a:br>
              <a:rPr lang="en-US" sz="4000" b="1" dirty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>milt@uw.edu</a:t>
            </a:r>
          </a:p>
        </p:txBody>
      </p:sp>
      <p:graphicFrame>
        <p:nvGraphicFramePr>
          <p:cNvPr id="34819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976985"/>
              </p:ext>
            </p:extLst>
          </p:nvPr>
        </p:nvGraphicFramePr>
        <p:xfrm>
          <a:off x="0" y="4216400"/>
          <a:ext cx="91440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" name="Image" r:id="rId4" imgW="6850974" imgH="1980952" progId="PSP5.Image">
                  <p:link updateAutomatic="1"/>
                </p:oleObj>
              </mc:Choice>
              <mc:Fallback>
                <p:oleObj name="Image" r:id="rId4" imgW="6850974" imgH="1980952" progId="PSP5.Image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054AA7"/>
                          </a:clrFrom>
                          <a:clrTo>
                            <a:srgbClr val="054AA7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16400"/>
                        <a:ext cx="914400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40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:\Facilities_Services\General\Projects\Project Files By Location &amp; Type (D1-4)\Hood Corridor\Architectural Review Commission\December Presentation\AC 2011-12-12 UWT Hood Corridor Presentation_Page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:\Facilities_Services\General\Projects\Project Files By Location &amp; Type (D1-4)\Hood Corridor\Architectural Review Commission\December Presentation\AC 2011-12-12 UWT Hood Corridor Presentation_Page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:\Facilities_Services\General\Projects\Project Files By Location &amp; Type (D1-4)\Hood Corridor\Architectural Review Commission\December Presentation\AC 2011-12-12 UWT Hood Corridor Presentation_Page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:\Facilities_Services\General\Projects\Project Files By Location &amp; Type (D1-4)\Hood Corridor\Architectural Review Commission\December Presentation\AC 2011-12-12 UWT Hood Corridor Presentation_Pag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</Words>
  <Application>Microsoft Office PowerPoint</Application>
  <PresentationFormat>On-screen Show (4:3)</PresentationFormat>
  <Paragraphs>8</Paragraphs>
  <Slides>51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Office Theme</vt:lpstr>
      <vt:lpstr>\\thoreau\share\Facilities_Services\General\Projects\Project Files By Location &amp; Type (D1-4)\Hood Corridor\Presentations\PANORA~1.BMP</vt:lpstr>
      <vt:lpstr>\\thoreau\share\Facilities_Services\General\Projects\Project Files By Location &amp; Type (D1-4)\Hood Corridor\Presentations\PANORA~1.BMP</vt:lpstr>
      <vt:lpstr>     Prairie Line Trail at UWT Station Project Options Presented to Tacoma Arts Commission  by Milt Tremblay Director of Facilities and Campus Services  February 13th,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Questions? Comments?     milt@uw.edu</vt:lpstr>
    </vt:vector>
  </TitlesOfParts>
  <Company>University of Washington, Tacoma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milt</dc:creator>
  <cp:lastModifiedBy>milt</cp:lastModifiedBy>
  <cp:revision>8</cp:revision>
  <dcterms:created xsi:type="dcterms:W3CDTF">2012-01-25T22:13:23Z</dcterms:created>
  <dcterms:modified xsi:type="dcterms:W3CDTF">2012-02-13T23:16:08Z</dcterms:modified>
</cp:coreProperties>
</file>